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zimmermannmuenchen.de/index.html" TargetMode="External"/><Relationship Id="rId3" Type="http://schemas.openxmlformats.org/officeDocument/2006/relationships/hyperlink" Target="https://gcs.1a-zimmermannmuenchen.de/paket-ea9160355ec940adb4ae425648e710eb/holzbau-in-m-nchen-wann-lohnt-sich-die-konstruktion-aus-holz-f-r-dach--72a78b0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Überblick über Leistungen, Planung und Zusammenarbeit mit dem Zimmerer</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Holzbau in München: Wann lohnt sich die Konstruktion aus Holz für Dach, Anbau und Bestand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